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1b33de0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1b33de0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1b33de0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1b33de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1b33d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1b33d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1b33de0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1b33de0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1b33de0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1b33de0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1b33de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51b33de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1b33de0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1b33de0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 In javascript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Pointer is a variable which has an address of another variable.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references to value stored in the variable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78225" y="14981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x= “sam”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x= 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variable can be re-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assigned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with another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language without </a:t>
            </a:r>
            <a:r>
              <a:rPr lang="en-GB"/>
              <a:t>static</a:t>
            </a:r>
            <a:r>
              <a:rPr lang="en-GB"/>
              <a:t>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26950" y="14733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Undefined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Boolean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Primitive 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7375" y="14857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types/non-primitive 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7822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 javascript only primitive types are assign by 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other types i.e. compound types (object,array) are assigned by reference.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Rule of thumb: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03025" y="1622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copy of a variable is assigned through the straightforward method  is assign by 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variable reference to the same value, with the help of pointers which have the address of the variable.is assign by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reference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 by value and assign by </a:t>
            </a:r>
            <a:r>
              <a:rPr lang="en-GB"/>
              <a:t>reference</a:t>
            </a:r>
            <a:r>
              <a:rPr lang="en-GB"/>
              <a:t>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529475" y="1287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x= 200;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x= y;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y--;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console.log(x);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console.log(y);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27800" y="3458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